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6" r:id="rId7"/>
    <p:sldId id="265" r:id="rId8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459" y="226059"/>
            <a:ext cx="919479" cy="100584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59" y="226059"/>
            <a:ext cx="919480" cy="10058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44775" y="2557462"/>
            <a:ext cx="3930650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1F5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05000" cy="16002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0"/>
            <a:ext cx="1905000" cy="1600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46910" y="787336"/>
            <a:ext cx="5250179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i.ytimg.com/vi/0IfoFNlfd90/maxresdefault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11" t="7486" r="9064" b="7574"/>
          <a:stretch/>
        </p:blipFill>
        <p:spPr bwMode="auto">
          <a:xfrm>
            <a:off x="0" y="-217806"/>
            <a:ext cx="9220200" cy="71520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744345" y="3050362"/>
            <a:ext cx="409956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0905" algn="l"/>
              </a:tabLst>
            </a:pPr>
            <a:r>
              <a:rPr sz="5400" b="1" i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	</a:t>
            </a:r>
            <a:r>
              <a:rPr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5400" b="1" i="1" spc="-9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spc="-9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endParaRPr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" y="1066800"/>
            <a:ext cx="758253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9340" marR="5080" indent="-1057275"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 err="1">
                <a:solidFill>
                  <a:srgbClr val="FF0000"/>
                </a:solidFill>
                <a:latin typeface="Comic Sans MS" panose="030F0702030302020204" pitchFamily="66" charset="0"/>
                <a:cs typeface="Century Gothic"/>
              </a:rPr>
              <a:t>Приготовление</a:t>
            </a:r>
            <a:r>
              <a:rPr sz="3200" b="1" spc="-25" dirty="0">
                <a:solidFill>
                  <a:srgbClr val="FF0000"/>
                </a:solidFill>
                <a:latin typeface="Comic Sans MS" panose="030F0702030302020204" pitchFamily="66" charset="0"/>
                <a:cs typeface="Century Gothic"/>
              </a:rPr>
              <a:t> </a:t>
            </a:r>
            <a:r>
              <a:rPr sz="3200" b="1" spc="-5" dirty="0" err="1">
                <a:solidFill>
                  <a:srgbClr val="FF0000"/>
                </a:solidFill>
                <a:latin typeface="Comic Sans MS" panose="030F0702030302020204" pitchFamily="66" charset="0"/>
                <a:cs typeface="Century Gothic"/>
              </a:rPr>
              <a:t>пов</a:t>
            </a:r>
            <a:r>
              <a:rPr lang="ru-RU" sz="3200" b="1" spc="-5" dirty="0">
                <a:solidFill>
                  <a:srgbClr val="FF0000"/>
                </a:solidFill>
                <a:latin typeface="Comic Sans MS" panose="030F0702030302020204" pitchFamily="66" charset="0"/>
                <a:cs typeface="Century Gothic"/>
              </a:rPr>
              <a:t>а</a:t>
            </a:r>
            <a:r>
              <a:rPr sz="3200" b="1" spc="-5" dirty="0">
                <a:solidFill>
                  <a:srgbClr val="FF0000"/>
                </a:solidFill>
                <a:latin typeface="Comic Sans MS" panose="030F0702030302020204" pitchFamily="66" charset="0"/>
                <a:cs typeface="Century Gothic"/>
              </a:rPr>
              <a:t>р</a:t>
            </a:r>
            <a:r>
              <a:rPr lang="ru-RU" sz="3200" b="1" spc="-5" dirty="0">
                <a:solidFill>
                  <a:srgbClr val="FF0000"/>
                </a:solidFill>
                <a:latin typeface="Comic Sans MS" panose="030F0702030302020204" pitchFamily="66" charset="0"/>
                <a:cs typeface="Century Gothic"/>
              </a:rPr>
              <a:t>о</a:t>
            </a:r>
            <a:r>
              <a:rPr sz="3200" b="1" spc="-5" dirty="0">
                <a:solidFill>
                  <a:srgbClr val="FF0000"/>
                </a:solidFill>
                <a:latin typeface="Comic Sans MS" panose="030F0702030302020204" pitchFamily="66" charset="0"/>
                <a:cs typeface="Century Gothic"/>
              </a:rPr>
              <a:t>м</a:t>
            </a:r>
            <a:r>
              <a:rPr lang="ru-RU" sz="3200" b="1" spc="15" dirty="0">
                <a:solidFill>
                  <a:srgbClr val="FF0000"/>
                </a:solidFill>
                <a:latin typeface="Comic Sans MS" panose="030F0702030302020204" pitchFamily="66" charset="0"/>
                <a:cs typeface="Century Gothic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Comic Sans MS" panose="030F0702030302020204" pitchFamily="66" charset="0"/>
                <a:cs typeface="Century Gothic"/>
              </a:rPr>
              <a:t>столовой</a:t>
            </a: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  <a:cs typeface="Century Gothic"/>
              </a:rPr>
              <a:t> </a:t>
            </a:r>
            <a:r>
              <a:rPr lang="ru-RU" sz="3200" b="1" spc="-875" dirty="0">
                <a:solidFill>
                  <a:srgbClr val="FF0000"/>
                </a:solidFill>
                <a:latin typeface="Comic Sans MS" panose="030F0702030302020204" pitchFamily="66" charset="0"/>
                <a:cs typeface="Century Gothic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mic Sans MS" panose="030F0702030302020204" pitchFamily="66" charset="0"/>
                <a:cs typeface="Century Gothic"/>
              </a:rPr>
              <a:t>М</a:t>
            </a: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  <a:cs typeface="Century Gothic"/>
              </a:rPr>
              <a:t>Б</a:t>
            </a:r>
            <a:r>
              <a:rPr sz="3200" b="1" dirty="0">
                <a:solidFill>
                  <a:srgbClr val="FF0000"/>
                </a:solidFill>
                <a:latin typeface="Comic Sans MS" panose="030F0702030302020204" pitchFamily="66" charset="0"/>
                <a:cs typeface="Century Gothic"/>
              </a:rPr>
              <a:t>ОУ</a:t>
            </a:r>
            <a:r>
              <a:rPr sz="3200" b="1" spc="-10" dirty="0">
                <a:solidFill>
                  <a:srgbClr val="FF0000"/>
                </a:solidFill>
                <a:latin typeface="Comic Sans MS" panose="030F0702030302020204" pitchFamily="66" charset="0"/>
                <a:cs typeface="Century Gothic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omic Sans MS" panose="030F0702030302020204" pitchFamily="66" charset="0"/>
                <a:cs typeface="Century Gothic"/>
              </a:rPr>
              <a:t>«</a:t>
            </a:r>
            <a:r>
              <a:rPr lang="ru-RU" sz="3200" b="1" spc="-5" dirty="0">
                <a:solidFill>
                  <a:srgbClr val="FF0000"/>
                </a:solidFill>
                <a:latin typeface="Comic Sans MS" panose="030F0702030302020204" pitchFamily="66" charset="0"/>
                <a:cs typeface="Century Gothic"/>
              </a:rPr>
              <a:t>Старогладовская </a:t>
            </a:r>
            <a:r>
              <a:rPr sz="3200" b="1" dirty="0">
                <a:solidFill>
                  <a:srgbClr val="FF0000"/>
                </a:solidFill>
                <a:latin typeface="Comic Sans MS" panose="030F0702030302020204" pitchFamily="66" charset="0"/>
                <a:cs typeface="Century Gothic"/>
              </a:rPr>
              <a:t>СОШ»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1828800" y="2196648"/>
            <a:ext cx="3930650" cy="513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0000"/>
                </a:solidFill>
                <a:latin typeface="Comic Sans MS" panose="030F0702030302020204" pitchFamily="66" charset="0"/>
              </a:rPr>
              <a:t>г</a:t>
            </a:r>
            <a:r>
              <a:rPr b="1" spc="-5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орячего</a:t>
            </a:r>
            <a:r>
              <a:rPr lang="ru-RU" b="1" spc="-35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b="1" spc="-5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завтрака</a:t>
            </a:r>
            <a:r>
              <a:rPr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infodoski.ru/images/detailed/8/m6-t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7730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4953000" y="1752600"/>
            <a:ext cx="3733800" cy="4565993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84"/>
              </a:spcBef>
              <a:buClr>
                <a:srgbClr val="99CC00"/>
              </a:buClr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-й</a:t>
            </a:r>
            <a:r>
              <a:rPr lang="ru-RU" sz="3200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цикличного</a:t>
            </a:r>
            <a:r>
              <a:rPr sz="3200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меню</a:t>
            </a:r>
            <a:endParaRPr lang="ru-RU" sz="3200" spc="-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3535">
              <a:lnSpc>
                <a:spcPct val="100000"/>
              </a:lnSpc>
              <a:spcBef>
                <a:spcPts val="484"/>
              </a:spcBef>
              <a:buClr>
                <a:srgbClr val="99CC00"/>
              </a:buClr>
              <a:buFont typeface="Wingdings"/>
              <a:buChar char=""/>
              <a:tabLst>
                <a:tab pos="355600" algn="l"/>
                <a:tab pos="356235" algn="l"/>
              </a:tabLst>
            </a:pPr>
            <a:endParaRPr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>
              <a:lnSpc>
                <a:spcPts val="1910"/>
              </a:lnSpc>
            </a:pP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завтрак:</a:t>
            </a:r>
          </a:p>
          <a:p>
            <a:pPr marL="355600" indent="-343535">
              <a:lnSpc>
                <a:spcPct val="100000"/>
              </a:lnSpc>
              <a:spcBef>
                <a:spcPts val="400"/>
              </a:spcBef>
              <a:buClr>
                <a:srgbClr val="99CC00"/>
              </a:buClr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пшенная каша</a:t>
            </a:r>
            <a:endParaRPr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Clr>
                <a:srgbClr val="99CC00"/>
              </a:buClr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чай с лимоном</a:t>
            </a:r>
            <a:endParaRPr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Clr>
                <a:srgbClr val="99CC00"/>
              </a:buClr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масло сливочное</a:t>
            </a: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Clr>
                <a:srgbClr val="99CC00"/>
              </a:buClr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ru-RU" sz="32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хлеб пшеничный</a:t>
            </a:r>
          </a:p>
          <a:p>
            <a:pPr marL="355600" indent="-343535">
              <a:lnSpc>
                <a:spcPct val="100000"/>
              </a:lnSpc>
              <a:spcBef>
                <a:spcPts val="380"/>
              </a:spcBef>
              <a:buClr>
                <a:srgbClr val="99CC00"/>
              </a:buClr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ru-RU" sz="32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яблоко</a:t>
            </a:r>
            <a:endParaRPr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i.ytimg.com/vi/0IfoFNlfd90/maxresdefault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11" t="7486" r="9064" b="75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457200"/>
            <a:ext cx="45904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Каша пшенная </a:t>
            </a:r>
            <a:endParaRPr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336498-FC55-4A37-BD23-D009A0F6B1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958" y="1486509"/>
            <a:ext cx="4705684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i.ytimg.com/vi/0IfoFNlfd90/maxresdefault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11" t="7486" r="9064" b="75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680" y="552949"/>
            <a:ext cx="5250179" cy="49244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Приготовление каши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233B98-2D17-4083-89B9-409D982F58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0045" y="1930243"/>
            <a:ext cx="4114802" cy="29975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FA0AA5-C641-43B9-9A34-8466B3EBE5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6155" y="1930243"/>
            <a:ext cx="4114803" cy="299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9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i.ytimg.com/vi/0IfoFNlfd90/maxresdefault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11" t="7486" r="9064" b="75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2755" y="457200"/>
            <a:ext cx="37255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Чай с лимоном</a:t>
            </a:r>
            <a:endParaRPr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DE9755-7B5F-4F4A-98CD-B159A46FA1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2819400" cy="39007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B7DAAE-5E35-43BF-A66F-57DD6436F2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6872" y="1703728"/>
            <a:ext cx="3940858" cy="28194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i.ytimg.com/vi/0IfoFNlfd90/maxresdefault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11" t="7486" r="9064" b="75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457200"/>
            <a:ext cx="37255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Хлеб пшеничный  </a:t>
            </a:r>
            <a:endParaRPr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2C640A-9D1B-4F77-9A1B-6419C3F3C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37" y="1066800"/>
            <a:ext cx="342746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88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.ytimg.com/vi/0IfoFNlfd90/maxresdefault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11" t="7486" r="9064" b="75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639" y="496729"/>
            <a:ext cx="5250179" cy="615553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Приятного аппетита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7537CC-7739-4CD8-B20F-226B868E6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5252058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06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55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Wingdings</vt:lpstr>
      <vt:lpstr>Century Gothic</vt:lpstr>
      <vt:lpstr>Calibri</vt:lpstr>
      <vt:lpstr>Times New Roman</vt:lpstr>
      <vt:lpstr>Comic Sans MS</vt:lpstr>
      <vt:lpstr>Office Theme</vt:lpstr>
      <vt:lpstr>горячего завтрака:</vt:lpstr>
      <vt:lpstr>Презентация PowerPoint</vt:lpstr>
      <vt:lpstr>Каша пшенная </vt:lpstr>
      <vt:lpstr>Приготовление каши</vt:lpstr>
      <vt:lpstr>Чай с лимоном</vt:lpstr>
      <vt:lpstr>Хлеб пшеничный  </vt:lpstr>
      <vt:lpstr>Приятного аппетита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Волошина</dc:creator>
  <cp:lastModifiedBy>SECRET</cp:lastModifiedBy>
  <cp:revision>15</cp:revision>
  <dcterms:created xsi:type="dcterms:W3CDTF">2021-09-13T20:44:54Z</dcterms:created>
  <dcterms:modified xsi:type="dcterms:W3CDTF">2023-04-19T05:41:52Z</dcterms:modified>
</cp:coreProperties>
</file>