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21"/>
  </p:notesMasterIdLst>
  <p:sldIdLst>
    <p:sldId id="257" r:id="rId5"/>
    <p:sldId id="259" r:id="rId6"/>
    <p:sldId id="264" r:id="rId7"/>
    <p:sldId id="262" r:id="rId8"/>
    <p:sldId id="269" r:id="rId9"/>
    <p:sldId id="266" r:id="rId10"/>
    <p:sldId id="261" r:id="rId11"/>
    <p:sldId id="260" r:id="rId12"/>
    <p:sldId id="258" r:id="rId13"/>
    <p:sldId id="271" r:id="rId14"/>
    <p:sldId id="268" r:id="rId15"/>
    <p:sldId id="272" r:id="rId16"/>
    <p:sldId id="263" r:id="rId17"/>
    <p:sldId id="267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6FFDA0-E385-4771-9437-0C42329BBB5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D090E4-EBC6-4FC8-8A72-CE5A0557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89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ACE3A-C097-4CFC-A8CC-38CB1C30B157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21790-93F6-4177-9FB2-16937EFD211A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F36E-B189-42E2-A6CA-D8353C881606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DD34-1162-45D4-B3D7-8A287344D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39FC-8260-4992-B167-2370852C6F5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9AAB-1A86-40D7-93C6-28E74502D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8BC-AD2B-49B1-80FE-623C4BCD8EBC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BB16-FB19-4A58-9F09-2B2180301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FB3C-BEFE-402E-BBCD-7A5707CE816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F7ED-D577-420A-8A0C-359F0EF6C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465C-9EA8-4484-AAC7-651297BC5E2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F3F9-774F-47EC-9C42-4C544B038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9BF9-D8EC-42EC-8E8E-521759A4FC8D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8392-6F96-442A-AFD2-8FE43B6E2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1635-9C27-40A8-8A43-A8EC9E80EDA7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EBF-A9AF-4B1B-9BDE-7054AEE2F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4501-8521-4C10-9658-62CE389F3BF4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C05E-88D2-4D21-9F72-03B6AB592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4D3E-384F-44B9-AF14-ADFD890ADC83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2E8-5551-48B4-81C1-BC8610C7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E125-6720-4634-B550-6C9C7087AB6F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D75B-5438-4190-B51D-E73C16C92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E01E-C72D-4382-8D17-401F6AFE371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0144-5D5D-47D7-AF16-F3321C7E9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3B9A-E5D9-493B-8AC4-E18EB239CAD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4948-942B-4A70-9EEF-28A599A29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F821-B799-4237-B4E8-9EFC1CE1A62A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3D76-A7A4-4873-8742-D15ED1E14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0AE3-4DA0-40CC-98E8-5B138DBB6EB4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9448-27C7-4D7D-B7E4-FF51ED77D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8F6F-6D84-4993-B761-207B4CAE224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DAEE-BC8F-4178-8D46-7FE639D52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973C-A486-4212-A925-55F7B59E90B7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BE6E-D285-4B3E-88EC-B0B2D17CE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02BD-90F6-41F9-A6CD-A5A69458D9DF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9BD2-018B-4FF9-8650-43B84F36D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2E62-A241-4884-886D-E880262C487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9F16-2B13-40AE-B529-A36410700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47B2-A327-448F-BC04-AEE54C069FEA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FE10-DA0E-4E89-8DF9-206F85629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77C4-A632-49D6-A5FE-CE355848CC8F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BCD5-62BF-46B9-96B6-DB4B8DA15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46E3-416C-4F74-9675-98A2119CD2F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37D9-8E82-4FC1-9852-43646EEE2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304F-1FD4-4439-9F5A-CE638091305D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487B-1FBE-472F-86D7-820096C28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1E7-ECD3-4313-9097-AE34B00A32E0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5452-F195-4D04-BD6B-08A1E60D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BB26-66DE-4FFF-A9CC-38D3BBE74297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81DD-C737-4D69-8CCF-A06D859AC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D6A7-CD3F-466D-876F-B3456D689FE9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EE05-BB7A-482E-A342-DA4C00A0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95FB-4B66-4E44-BF3E-B0E5F4A75C5C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4A47-D049-4D70-81FF-AD4976DF8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583B-CEC1-42B7-8DA7-5C3C9FE991A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4FD2-FC06-49B2-9FDC-0280639D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6A88-525F-4089-8DF6-376C98E27E5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ED9C-5F8B-4B74-8CE4-9233F830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88AC-3E4D-4595-A998-541DFA10B6C8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B6F7-5BA6-4CC4-B776-949D9411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06A3-691E-4DDE-88CC-53EC9811855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B521-0C5A-400F-B191-FE66CA787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B79A-D017-4951-BC84-12F4393AD03A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045E-6937-4590-897B-5EA342DA8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560E-E6AE-4EC2-B73F-E583BE76D6E9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14BC-2200-4F09-8248-1BEB3E770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3009-B14D-4819-A41C-87F63D28DAC6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6D9A-A570-48B1-B724-86769FB36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0E1A-183A-4484-A17D-E512EB6EA956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F47-6058-441B-9A21-B85BB856C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8367-6590-4A2C-AB02-3364A340D9F3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5CA2-2C85-4952-976D-88F92033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1B09-A018-45C8-81FA-08111F2695B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69E7-6473-4966-BF3B-F3E2D9941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0FAC-F867-4767-824B-8B7D69059826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6366-B072-4B72-AC15-5F92A9568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5772-6876-43A4-8F51-99C36917E84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A53A-D912-40CF-93FD-748D61B43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4369-6616-49ED-931E-14DE98EC3BCF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AFA6-4EDB-4ACB-B882-ABCC4304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D324-1D24-48C6-9326-D437BBADBFA0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E84C-344E-423E-800E-17E37BD2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17AC-2BB3-42BA-92CB-FCCD7AFA61C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1FE2-1A69-4625-A4C0-F0ADE5D1E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BBE2-1A34-40E1-88BE-21FE409F8BC6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8A6F-EF45-4B57-9E0C-20ABD682D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7403-A7E0-4B82-86A9-463542E1247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D845-03EE-4898-860E-9DE438B1C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1BB2-93B0-4025-9806-6D10662F69F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FF04E-EAF1-4174-B396-FBC575976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EB362-DC1B-4276-ABA4-F1A08C4D87C4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AE8FB5-18B8-4940-A431-89927C936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65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E60B13-513E-48C7-BAA8-29A0984FED48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8596D1-B5F6-4420-BDF6-56AD823E2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66" r:id="rId9"/>
    <p:sldLayoutId id="2147483735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1685C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7168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4A73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7655BD-E18A-4040-9C17-F756D307B6ED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DB696-64D5-41EC-AA6B-0629577E6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67" r:id="rId9"/>
    <p:sldLayoutId id="2147483745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5DC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E7304-B475-48A4-825D-9D584053A777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DC751-BAD8-4EDC-A5B2-A0B5D95C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" Type="http://schemas.openxmlformats.org/officeDocument/2006/relationships/audio" Target="NUL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jpe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 descr="рамка6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5738" y="-171450"/>
            <a:ext cx="9329738" cy="776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960438"/>
            <a:ext cx="29337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1258888" y="2276475"/>
            <a:ext cx="30972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ungsuh" pitchFamily="18" charset="-127"/>
                <a:ea typeface="Gungsuh" pitchFamily="18" charset="-127"/>
              </a:rPr>
              <a:t>        </a:t>
            </a:r>
            <a:r>
              <a:rPr lang="ru-RU" dirty="0" err="1" smtClean="0">
                <a:latin typeface="Gungsuh" pitchFamily="18" charset="-127"/>
                <a:ea typeface="Gungsuh" pitchFamily="18" charset="-127"/>
              </a:rPr>
              <a:t>Наврузова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ru-RU" dirty="0">
              <a:latin typeface="Gungsuh" pitchFamily="18" charset="-127"/>
              <a:ea typeface="Gungsuh" pitchFamily="18" charset="-127"/>
            </a:endParaRPr>
          </a:p>
          <a:p>
            <a:r>
              <a:rPr lang="ru-RU" dirty="0">
                <a:latin typeface="Gungsuh" pitchFamily="18" charset="-127"/>
                <a:ea typeface="Gungsuh" pitchFamily="18" charset="-127"/>
              </a:rPr>
              <a:t>           </a:t>
            </a:r>
            <a:r>
              <a:rPr lang="ru-RU" dirty="0" err="1" smtClean="0">
                <a:latin typeface="Gungsuh" pitchFamily="18" charset="-127"/>
                <a:ea typeface="Gungsuh" pitchFamily="18" charset="-127"/>
              </a:rPr>
              <a:t>Наида</a:t>
            </a:r>
            <a:endParaRPr lang="ru-RU" dirty="0">
              <a:latin typeface="Gungsuh" pitchFamily="18" charset="-127"/>
              <a:ea typeface="Gungsuh" pitchFamily="18" charset="-127"/>
            </a:endParaRPr>
          </a:p>
          <a:p>
            <a:r>
              <a:rPr lang="ru-RU" dirty="0">
                <a:latin typeface="Gungsuh" pitchFamily="18" charset="-127"/>
                <a:ea typeface="Gungsuh" pitchFamily="18" charset="-127"/>
              </a:rPr>
              <a:t>      </a:t>
            </a:r>
            <a:r>
              <a:rPr lang="ru-RU" dirty="0" err="1" smtClean="0">
                <a:latin typeface="Gungsuh" pitchFamily="18" charset="-127"/>
                <a:ea typeface="Gungsuh" pitchFamily="18" charset="-127"/>
              </a:rPr>
              <a:t>Адильгиреевна</a:t>
            </a:r>
            <a:endParaRPr lang="ru-RU" dirty="0">
              <a:latin typeface="Gungsuh" pitchFamily="18" charset="-127"/>
              <a:ea typeface="Gungsuh" pitchFamily="18" charset="-127"/>
            </a:endParaRPr>
          </a:p>
          <a:p>
            <a:endParaRPr lang="ru-RU" dirty="0">
              <a:latin typeface="Gungsuh" pitchFamily="18" charset="-127"/>
              <a:ea typeface="Gungsuh" pitchFamily="18" charset="-127"/>
            </a:endParaRPr>
          </a:p>
          <a:p>
            <a:r>
              <a:rPr lang="ru-RU" dirty="0" smtClean="0">
                <a:latin typeface="Gungsuh" pitchFamily="18" charset="-127"/>
                <a:ea typeface="Gungsuh" pitchFamily="18" charset="-127"/>
              </a:rPr>
              <a:t>учитель </a:t>
            </a:r>
            <a:r>
              <a:rPr lang="ru-RU" dirty="0">
                <a:latin typeface="Gungsuh" pitchFamily="18" charset="-127"/>
                <a:ea typeface="Gungsuh" pitchFamily="18" charset="-127"/>
              </a:rPr>
              <a:t>технологии</a:t>
            </a:r>
          </a:p>
          <a:p>
            <a:r>
              <a:rPr lang="ru-RU" dirty="0">
                <a:latin typeface="Gungsuh" pitchFamily="18" charset="-127"/>
                <a:ea typeface="Gungsuh" pitchFamily="18" charset="-127"/>
              </a:rPr>
              <a:t>       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и рисования</a:t>
            </a:r>
          </a:p>
          <a:p>
            <a:r>
              <a:rPr lang="ru-RU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    </a:t>
            </a:r>
          </a:p>
          <a:p>
            <a:r>
              <a:rPr lang="ru-RU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             МБОУ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>
                <a:latin typeface="Gungsuh" pitchFamily="18" charset="-127"/>
                <a:ea typeface="Gungsuh" pitchFamily="18" charset="-127"/>
              </a:rPr>
              <a:t>Старогладовская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 СОШ</a:t>
            </a:r>
            <a:r>
              <a:rPr lang="ru-RU" dirty="0" smtClean="0"/>
              <a:t>»</a:t>
            </a:r>
          </a:p>
          <a:p>
            <a:pPr algn="ctr"/>
            <a:endParaRPr lang="ru-RU" dirty="0">
              <a:latin typeface="Gungsuh" pitchFamily="18" charset="-127"/>
              <a:ea typeface="Gungsuh" pitchFamily="18" charset="-127"/>
            </a:endParaRPr>
          </a:p>
          <a:p>
            <a:pPr algn="ctr"/>
            <a:endParaRPr lang="ru-RU" dirty="0">
              <a:latin typeface="Gungsuh" pitchFamily="18" charset="-127"/>
              <a:ea typeface="Gungsuh" pitchFamily="18" charset="-127"/>
            </a:endParaRPr>
          </a:p>
          <a:p>
            <a:pPr algn="ctr"/>
            <a:endParaRPr lang="ru-RU" dirty="0">
              <a:latin typeface="Gungsuh" pitchFamily="18" charset="-127"/>
              <a:ea typeface="Gungsuh" pitchFamily="18" charset="-127"/>
            </a:endParaRPr>
          </a:p>
          <a:p>
            <a:pPr algn="ctr"/>
            <a:endParaRPr lang="ru-RU" dirty="0">
              <a:latin typeface="Gungsuh" pitchFamily="18" charset="-127"/>
              <a:ea typeface="Gungsuh" pitchFamily="18" charset="-127"/>
            </a:endParaRPr>
          </a:p>
          <a:p>
            <a:pPr algn="ctr"/>
            <a:endParaRPr lang="ru-RU" dirty="0"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ru-RU" dirty="0">
                <a:latin typeface="Gungsuh" pitchFamily="18" charset="-127"/>
                <a:ea typeface="Gungsuh" pitchFamily="18" charset="-127"/>
              </a:rPr>
              <a:t>2016 г</a:t>
            </a:r>
          </a:p>
        </p:txBody>
      </p:sp>
      <p:sp>
        <p:nvSpPr>
          <p:cNvPr id="6" name="4-конечная звезда 5"/>
          <p:cNvSpPr/>
          <p:nvPr/>
        </p:nvSpPr>
        <p:spPr>
          <a:xfrm>
            <a:off x="1835150" y="5084763"/>
            <a:ext cx="215900" cy="2159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627313" y="5192713"/>
            <a:ext cx="360362" cy="34925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635375" y="5084763"/>
            <a:ext cx="288925" cy="28257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492500" y="5805488"/>
            <a:ext cx="287338" cy="36036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051050" y="5661025"/>
            <a:ext cx="288925" cy="32385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Tm="11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634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44900"/>
            <a:ext cx="27368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644900"/>
            <a:ext cx="23764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644900"/>
            <a:ext cx="247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6238"/>
            <a:ext cx="38163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7088" y="280988"/>
            <a:ext cx="3887787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3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451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4048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9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КВН «Кулинарный поединок»</a:t>
            </a:r>
          </a:p>
        </p:txBody>
      </p:sp>
      <p:sp>
        <p:nvSpPr>
          <p:cNvPr id="65538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73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1397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5540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1571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sz="1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5541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3644900"/>
            <a:ext cx="2759075" cy="3030538"/>
          </a:xfrm>
        </p:spPr>
      </p:pic>
      <p:pic>
        <p:nvPicPr>
          <p:cNvPr id="6554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77963"/>
            <a:ext cx="26130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1550" y="3789363"/>
            <a:ext cx="3095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139825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352550"/>
            <a:ext cx="25923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4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      Работы учащихся </a:t>
            </a:r>
            <a:endParaRPr lang="ru-RU" sz="4000" b="1" dirty="0"/>
          </a:p>
        </p:txBody>
      </p:sp>
      <p:pic>
        <p:nvPicPr>
          <p:cNvPr id="6041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4538"/>
            <a:ext cx="42195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383088"/>
            <a:ext cx="32035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66675"/>
            <a:ext cx="31988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81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820472" cy="7200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i="1" dirty="0" smtClean="0">
                <a:solidFill>
                  <a:srgbClr val="FFFF00"/>
                </a:solidFill>
              </a:rPr>
              <a:t>Не привыкайте к чудесам.-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Дивитесь им, дивитесь!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Не привыкайте к небесам,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Руками к ним тянитесь.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Приглядывайтесь к облакам,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Прислушивайтесь к птицам,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Прикладывайтесь к родникам,-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Ничто не повторится.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За мигом миг, за шагом шаг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Впадайте в изумление.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Все будет так – и все не так</a:t>
            </a:r>
            <a:br>
              <a:rPr lang="ru-RU" sz="3100" b="1" i="1" dirty="0" smtClean="0">
                <a:solidFill>
                  <a:srgbClr val="FFFF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</a:rPr>
              <a:t>Через одно мгновенье.                                </a:t>
            </a:r>
            <a:r>
              <a:rPr lang="ru-RU" sz="3100" b="1" i="1" dirty="0" err="1" smtClean="0">
                <a:solidFill>
                  <a:srgbClr val="FFFF00"/>
                </a:solidFill>
              </a:rPr>
              <a:t>В.Шефнер</a:t>
            </a:r>
            <a:r>
              <a:rPr lang="ru-RU" sz="3100" dirty="0"/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29034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210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      «Труд учителя-</a:t>
            </a:r>
            <a:br>
              <a:rPr lang="ru-RU" b="1" i="1" dirty="0" smtClean="0"/>
            </a:br>
            <a:r>
              <a:rPr lang="ru-RU" b="1" i="1" dirty="0" smtClean="0"/>
              <a:t>    великолепный источник </a:t>
            </a:r>
            <a:br>
              <a:rPr lang="ru-RU" b="1" i="1" dirty="0" smtClean="0"/>
            </a:br>
            <a:r>
              <a:rPr lang="ru-RU" b="1" i="1" dirty="0" smtClean="0"/>
              <a:t>    для безграничного </a:t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>                          творчества!»</a:t>
            </a:r>
            <a:endParaRPr lang="ru-RU" b="1" i="1" dirty="0"/>
          </a:p>
        </p:txBody>
      </p:sp>
    </p:spTree>
  </p:cSld>
  <p:clrMapOvr>
    <a:masterClrMapping/>
  </p:clrMapOvr>
  <p:transition spd="slow" advTm="131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70" y="699046"/>
            <a:ext cx="8305799" cy="56772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 Спасибо </a:t>
            </a:r>
            <a:r>
              <a:rPr lang="ru-RU" sz="8000" smtClean="0"/>
              <a:t>за               внимание!  </a:t>
            </a:r>
            <a:endParaRPr lang="ru-RU" sz="80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116013" y="1125538"/>
            <a:ext cx="1871662" cy="230346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140200" y="836613"/>
            <a:ext cx="1368425" cy="11525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443663" y="2492375"/>
            <a:ext cx="1657350" cy="1368425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755650" y="4005263"/>
            <a:ext cx="1008063" cy="1223962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7164388" y="1125538"/>
            <a:ext cx="1223962" cy="1150937"/>
          </a:xfrm>
          <a:prstGeom prst="lightningBol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7885113" y="5229225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Tm="27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85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Моё профессиональное кредо: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«…Если мы перестанем делать что-то, кроме того, что уже умеем, мы перестанем двигаться вперед.»</a:t>
            </a:r>
            <a:endParaRPr lang="ru-RU" sz="44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5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3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05800" cy="54726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Жизненное 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кредо: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Никогда не бойся, что у тебя что-то может не получиться – предпринимай, пытайся, дерзай! Ведь если ты будешь бездействовать, шансов, что что-то изменится, не будет вовсе…»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4000" b="1" dirty="0"/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3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Рисовать нужно не переставая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529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1675" y="1052513"/>
            <a:ext cx="31464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3775" y="1916113"/>
            <a:ext cx="219075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931863"/>
            <a:ext cx="32654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" y="3476625"/>
            <a:ext cx="2598738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954463"/>
            <a:ext cx="312578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-конечная звезда 9"/>
          <p:cNvSpPr/>
          <p:nvPr/>
        </p:nvSpPr>
        <p:spPr>
          <a:xfrm>
            <a:off x="4140200" y="836613"/>
            <a:ext cx="719138" cy="6477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140200" y="5589588"/>
            <a:ext cx="719138" cy="935037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61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b="1" i="1" dirty="0" smtClean="0"/>
              <a:t>Слава в руках труда!</a:t>
            </a:r>
            <a:endParaRPr lang="ru-RU" b="1" i="1" dirty="0"/>
          </a:p>
        </p:txBody>
      </p:sp>
      <p:pic>
        <p:nvPicPr>
          <p:cNvPr id="563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2565400"/>
            <a:ext cx="24479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781300"/>
            <a:ext cx="2520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133600"/>
            <a:ext cx="26670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3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389" y="619671"/>
            <a:ext cx="8305801" cy="4669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i="1" dirty="0" smtClean="0"/>
              <a:t>Главный девиз системно-</a:t>
            </a:r>
            <a:r>
              <a:rPr lang="ru-RU" sz="7300" b="1" i="1" dirty="0" err="1" smtClean="0"/>
              <a:t>деятельностного</a:t>
            </a:r>
            <a:r>
              <a:rPr lang="ru-RU" sz="7300" b="1" i="1" dirty="0" smtClean="0"/>
              <a:t> подхода:</a:t>
            </a:r>
            <a:br>
              <a:rPr lang="ru-RU" sz="7300" b="1" i="1" dirty="0" smtClean="0"/>
            </a:br>
            <a:r>
              <a:rPr lang="ru-RU" sz="7300" b="1" i="1" dirty="0"/>
              <a:t> </a:t>
            </a:r>
            <a:r>
              <a:rPr lang="ru-RU" sz="7300" b="1" i="1" dirty="0" smtClean="0"/>
              <a:t>   «Учись учиться.»</a:t>
            </a:r>
            <a:endParaRPr lang="ru-RU" sz="7300" b="1" i="1" dirty="0"/>
          </a:p>
        </p:txBody>
      </p:sp>
    </p:spTree>
    <p:custDataLst>
      <p:tags r:id="rId1"/>
    </p:custDataLst>
  </p:cSld>
  <p:clrMapOvr>
    <a:masterClrMapping/>
  </p:clrMapOvr>
  <p:transition spd="slow" advTm="85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604" y="332656"/>
            <a:ext cx="8305800" cy="8640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/>
              <a:t>Учимся готовить.</a:t>
            </a:r>
            <a:endParaRPr lang="ru-RU" sz="3600" b="1" i="1" dirty="0"/>
          </a:p>
        </p:txBody>
      </p:sp>
      <p:pic>
        <p:nvPicPr>
          <p:cNvPr id="58370" name="Picture 3" descr="B5E737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56188" y="105441750"/>
            <a:ext cx="4929187" cy="66436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8371" name="Picture 2" descr="B5E737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188" y="107227688"/>
            <a:ext cx="1311276" cy="1800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8372" name="Picture 5" descr="184AAF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48238" y="105281413"/>
            <a:ext cx="6804025" cy="9337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8373" name="Picture 8" descr="E98BFA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548238" y="105281413"/>
            <a:ext cx="6804025" cy="9337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8374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557338"/>
            <a:ext cx="36703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1557338"/>
            <a:ext cx="37750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11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813074"/>
            <a:ext cx="8305800" cy="11429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Победители </a:t>
            </a:r>
            <a:r>
              <a:rPr lang="ru-RU" sz="4000" b="1" dirty="0">
                <a:solidFill>
                  <a:srgbClr val="C00000"/>
                </a:solidFill>
              </a:rPr>
              <a:t>конкурса рисунков!!!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144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773238"/>
            <a:ext cx="26987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565400"/>
            <a:ext cx="26638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9213" y="2565400"/>
            <a:ext cx="24479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55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500" smtClean="0">
                <a:solidFill>
                  <a:srgbClr val="FFFFFF"/>
                </a:solidFill>
                <a:cs typeface="Arial" charset="0"/>
              </a:rPr>
              <a:t>Победители конкурса поделок!!!</a:t>
            </a:r>
          </a:p>
        </p:txBody>
      </p:sp>
      <p:sp>
        <p:nvSpPr>
          <p:cNvPr id="62468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73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1397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2470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1628775"/>
            <a:ext cx="2592388" cy="3744913"/>
          </a:xfrm>
        </p:spPr>
      </p:pic>
      <p:sp>
        <p:nvSpPr>
          <p:cNvPr id="6247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1571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sz="1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247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14588"/>
            <a:ext cx="27368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2414588"/>
            <a:ext cx="269398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307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рд арт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рд арт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рд арт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1022</TotalTime>
  <Words>86</Words>
  <Application>Microsoft Office PowerPoint</Application>
  <PresentationFormat>Экран (4:3)</PresentationFormat>
  <Paragraphs>33</Paragraphs>
  <Slides>16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1_Поток</vt:lpstr>
      <vt:lpstr>3_Поток</vt:lpstr>
      <vt:lpstr>4_Поток</vt:lpstr>
      <vt:lpstr>Тема Office</vt:lpstr>
      <vt:lpstr>Презентация PowerPoint</vt:lpstr>
      <vt:lpstr>Моё профессиональное кредо:</vt:lpstr>
      <vt:lpstr>              Жизненное кредо:  «Никогда не бойся, что у тебя что-то может не получиться – предпринимай, пытайся, дерзай! Ведь если ты будешь бездействовать, шансов, что что-то изменится, не будет вовсе…» </vt:lpstr>
      <vt:lpstr>Рисовать нужно не переставая. </vt:lpstr>
      <vt:lpstr>          Слава в руках труда!</vt:lpstr>
      <vt:lpstr> Главный девиз системно-деятельностного подхода:     «Учись учиться.»</vt:lpstr>
      <vt:lpstr>Учимся готовить.</vt:lpstr>
      <vt:lpstr>   Победители конкурса рисунков!!!   </vt:lpstr>
      <vt:lpstr>Победители конкурса поделок!!!</vt:lpstr>
      <vt:lpstr>Презентация PowerPoint</vt:lpstr>
      <vt:lpstr>Презентация PowerPoint</vt:lpstr>
      <vt:lpstr>КВН «Кулинарный поединок»</vt:lpstr>
      <vt:lpstr>      Работы учащихся </vt:lpstr>
      <vt:lpstr>                            Не привыкайте к чудесам.- Дивитесь им, дивитесь! Не привыкайте к небесам, Руками к ним тянитесь. Приглядывайтесь к облакам, Прислушивайтесь к птицам, Прикладывайтесь к родникам,- Ничто не повторится. За мигом миг, за шагом шаг Впадайте в изумление. Все будет так – и все не так Через одно мгновенье.                                В.Шефнер.  </vt:lpstr>
      <vt:lpstr>       «Труд учителя-     великолепный источник      для безграничного                             творчества!»</vt:lpstr>
      <vt:lpstr> Спасибо за               внимание! 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43</cp:revision>
  <dcterms:created xsi:type="dcterms:W3CDTF">2016-04-18T07:13:27Z</dcterms:created>
  <dcterms:modified xsi:type="dcterms:W3CDTF">2016-04-23T06:23:57Z</dcterms:modified>
</cp:coreProperties>
</file>