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315" r:id="rId3"/>
    <p:sldId id="269" r:id="rId4"/>
    <p:sldId id="270" r:id="rId5"/>
    <p:sldId id="259" r:id="rId6"/>
    <p:sldId id="302" r:id="rId7"/>
    <p:sldId id="304" r:id="rId8"/>
    <p:sldId id="305" r:id="rId9"/>
    <p:sldId id="308" r:id="rId10"/>
    <p:sldId id="313" r:id="rId11"/>
    <p:sldId id="323" r:id="rId12"/>
    <p:sldId id="31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>
        <p:scale>
          <a:sx n="115" d="100"/>
          <a:sy n="115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6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85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6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742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8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6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5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7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Чеченская балалайка_ Скачать mp3 файл в хорошем качестве = ДайMP3.net_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2687887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34365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Проект на тему:</a:t>
            </a:r>
            <a:r>
              <a:rPr lang="ru-RU" sz="2400" dirty="0" smtClean="0"/>
              <a:t> </a:t>
            </a:r>
            <a:r>
              <a:rPr lang="ru-RU" sz="2400" i="1" dirty="0"/>
              <a:t>«Земляки – известные деятели культуры и искусства»</a:t>
            </a:r>
          </a:p>
          <a:p>
            <a:endParaRPr lang="ru-RU" sz="2400" dirty="0" smtClean="0"/>
          </a:p>
          <a:p>
            <a:r>
              <a:rPr lang="ru-RU" sz="2400" dirty="0" smtClean="0"/>
              <a:t>Номинация: «Культурное наследие края»;</a:t>
            </a:r>
          </a:p>
          <a:p>
            <a:endParaRPr lang="ru-RU" sz="24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04664"/>
            <a:ext cx="509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МБОУ  </a:t>
            </a:r>
            <a:r>
              <a:rPr lang="ru-RU" sz="2000" b="1" dirty="0">
                <a:solidFill>
                  <a:srgbClr val="00B050"/>
                </a:solidFill>
              </a:rPr>
              <a:t>«Старогладовская СОШ»</a:t>
            </a:r>
          </a:p>
          <a:p>
            <a:r>
              <a:rPr lang="ru-RU" sz="2000" b="1" dirty="0" err="1" smtClean="0">
                <a:solidFill>
                  <a:srgbClr val="00B050"/>
                </a:solidFill>
              </a:rPr>
              <a:t>Загибова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Самира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Салавдиевна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ученица 7а класса,13лет</a:t>
            </a: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221088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Посвящается </a:t>
            </a: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Хусайну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Хасуевичу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Загибову</a:t>
            </a:r>
            <a:r>
              <a:rPr lang="ru-RU" sz="2000" b="1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первому чеченцу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Лауреату Премии Владимира Высоцкого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«Своя колея», директору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Литературно-этнографического музея Л.Н.Толстого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741">
        <p:cut/>
      </p:transition>
    </mc:Choice>
    <mc:Fallback xmlns="">
      <p:transition advTm="374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>
            <a:off x="467544" y="260648"/>
            <a:ext cx="829545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Среди Почетных наград  Х.Х.Загибова,  Премия Владимира Высоцкого </a:t>
            </a:r>
          </a:p>
          <a:p>
            <a:pPr algn="ctr"/>
            <a:r>
              <a:rPr lang="ru-RU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ru-RU" sz="2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«Своя колея». </a:t>
            </a:r>
          </a:p>
          <a:p>
            <a:pPr algn="ctr"/>
            <a:r>
              <a:rPr lang="ru-RU" sz="2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№ </a:t>
            </a:r>
            <a:r>
              <a:rPr lang="ru-RU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31 </a:t>
            </a:r>
            <a:r>
              <a:rPr lang="ru-RU" sz="2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2006 год. Он единственный чеченец – Лауреат этой престижной награды</a:t>
            </a:r>
            <a:r>
              <a:rPr lang="ru-RU" sz="2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8092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Премия вручается людям, которые не изменяют своим убеждениям, кому сегодня, возможно, захотел бы посвятить песню В. Высоцкий; людям, чья жизнь и творчество созвучны темам его поэзии. Лауреатам вручается почетный знак, номерная золотая медаль, на одной из сторон которой высечен профиль Высоцкого, нарисованный им самим, и его автограф.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411">
        <p14:glitter pattern="hexagon"/>
      </p:transition>
    </mc:Choice>
    <mc:Fallback xmlns="">
      <p:transition spd="slow" advTm="441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R\AppData\Local\Microsoft\Windows\Temporary Internet Files\Content.Word\IMG-20161207-WA0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188640"/>
            <a:ext cx="6408713" cy="259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R\AppData\Local\Microsoft\Windows\Temporary Internet Files\Content.Word\IMG-20161207-WA001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5688" r="21478"/>
          <a:stretch/>
        </p:blipFill>
        <p:spPr bwMode="auto">
          <a:xfrm>
            <a:off x="304800" y="3140969"/>
            <a:ext cx="807720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858958"/>
      </p:ext>
    </p:extLst>
  </p:cSld>
  <p:clrMapOvr>
    <a:masterClrMapping/>
  </p:clrMapOvr>
  <p:transition spd="slow" advTm="1821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9127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 В Чечне умер директор музея Л.Н.Толстого Хусайн Загибов, который сохранил его на протяжении двух военных кампаний».</a:t>
            </a:r>
          </a:p>
          <a:p>
            <a:r>
              <a:rPr lang="ru-RU" sz="1600" b="1" dirty="0"/>
              <a:t>                                                                        </a:t>
            </a:r>
            <a:r>
              <a:rPr lang="ru-RU" sz="2400" b="1" dirty="0"/>
              <a:t>В.В.Путин</a:t>
            </a:r>
            <a:endParaRPr lang="ru-RU" sz="1600" b="1" dirty="0"/>
          </a:p>
          <a:p>
            <a:r>
              <a:rPr lang="ru-RU" dirty="0"/>
              <a:t> </a:t>
            </a:r>
          </a:p>
        </p:txBody>
      </p:sp>
      <p:pic>
        <p:nvPicPr>
          <p:cNvPr id="3" name="Рисунок 2" descr="http://map.chechentourism.ru/wp-content/uploads/2011/09/museum-tolstoi-chechnya-0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3"/>
            <a:ext cx="5472608" cy="2887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6796726"/>
      </p:ext>
    </p:extLst>
  </p:cSld>
  <p:clrMapOvr>
    <a:masterClrMapping/>
  </p:clrMapOvr>
  <p:transition spd="slow" advTm="526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88640"/>
            <a:ext cx="73342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cap="all" spc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«Когда я узнал об этом человеке, я испытал потрясение. В эпицентре российской трагедии, в Чечне, в станице стоит такая казачья хата – это музей Толстого. Можно себе представить:</a:t>
            </a:r>
          </a:p>
          <a:p>
            <a:pPr marL="0" indent="0" algn="ctr">
              <a:buNone/>
            </a:pPr>
            <a:r>
              <a:rPr lang="ru-RU" b="1" cap="all" spc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Чечне музей автора «Хаджи-Мурата» и «Войны и мира». И вот это хата такая же, как когда-то жил Лев Толстой, герои его книг. Он работает и не переставал работать. Это невозможно себе представить: идут военные действия и этот музей сохранен. Хусайн Загибов – это подвижник чрезвычайный.</a:t>
            </a:r>
          </a:p>
          <a:p>
            <a:pPr marL="0" indent="0" algn="ctr">
              <a:buNone/>
            </a:pPr>
            <a:r>
              <a:rPr lang="ru-RU" b="1" cap="all" spc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(народный артист России Валерий Золотухин)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05064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Старогладовская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изумительная в своем роде периферийная станица российской глубинки, сокровищница  истории, заселенная в настоящее время двумя с половиной тысячами жителей, куда в казачью станицу, 30 мая 1851 года прибыл никому неизвестный, молодой граф из Тульской области Лев Толстой. Прошлое и настоящее уживаются рядом созвучно. 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321317"/>
      </p:ext>
    </p:extLst>
  </p:cSld>
  <p:clrMapOvr>
    <a:masterClrMapping/>
  </p:clrMapOvr>
  <p:transition spd="slow" advTm="14975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212976"/>
            <a:ext cx="7922841" cy="3168352"/>
          </a:xfrm>
        </p:spPr>
        <p:txBody>
          <a:bodyPr>
            <a:no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Посетивший Литературно-этнографический музей Л.Н.Толстого во главе делегации толстовских музеев России, Президент ИКОМ России, директор Государственного музея Л.Н.Толстого в г. Москва, доктор филологических наук, профессор Виталий Борисович Ремизов запишет в Книге отзывов: «12.03.05. Слава благодарности Хусайну Загибову и его семье, его Друзьям, за любовь к памяти о Л.Н.Толстого. Стыдно за то, что сотворили, но радостно от сознания что мы – братья. Простите за все! Директор Гос. Музея Л.Н.Толстого. Президент ИКОМ России В.Ремизов»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76672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1985 году, в мае, </a:t>
            </a:r>
            <a:r>
              <a:rPr lang="ru-RU" b="1" dirty="0" err="1" smtClean="0">
                <a:solidFill>
                  <a:srgbClr val="FF0000"/>
                </a:solidFill>
              </a:rPr>
              <a:t>Хусайн</a:t>
            </a:r>
            <a:r>
              <a:rPr lang="ru-RU" b="1" dirty="0" smtClean="0">
                <a:solidFill>
                  <a:srgbClr val="FF0000"/>
                </a:solidFill>
              </a:rPr>
              <a:t> Загибов, был назначен на должность директора, реконструирующегося музея Л.Н.Толстого в ст. </a:t>
            </a:r>
            <a:r>
              <a:rPr lang="ru-RU" b="1" dirty="0" err="1" smtClean="0">
                <a:solidFill>
                  <a:srgbClr val="FF0000"/>
                </a:solidFill>
              </a:rPr>
              <a:t>Старогладовской</a:t>
            </a:r>
            <a:r>
              <a:rPr lang="ru-RU" b="1" dirty="0" smtClean="0">
                <a:solidFill>
                  <a:srgbClr val="FF0000"/>
                </a:solidFill>
              </a:rPr>
              <a:t>, районным комитетом партии, и министерством культуры ЧИАССР. Музей он продолжал возглавлять на протяжении 23 лет, являясь бессменным директором до самой своей безвременной кончины.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711">
        <p:circle/>
      </p:transition>
    </mc:Choice>
    <mc:Fallback xmlns="">
      <p:transition spd="slow" advTm="26711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188640"/>
            <a:ext cx="6770712" cy="936104"/>
          </a:xfrm>
        </p:spPr>
        <p:txBody>
          <a:bodyPr>
            <a:normAutofit/>
          </a:bodyPr>
          <a:lstStyle/>
          <a:p>
            <a:r>
              <a:rPr lang="ru-RU" sz="2400" dirty="0"/>
              <a:t>Здание музея построенное 1914году.</a:t>
            </a:r>
          </a:p>
        </p:txBody>
      </p:sp>
      <p:pic>
        <p:nvPicPr>
          <p:cNvPr id="5" name="Объект 4" descr="https://im0-tub-ru.yandex.net/i?id=cc8085529132af181016ee3c35f5bdda&amp;n=33&amp;h=215&amp;w=29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340768"/>
            <a:ext cx="3691880" cy="1896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55776" y="3501008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1987 г Х.Х. Загибов закончил создание экспозиции, и типологического уголка музея. Стационарные экспозиции, стилизованные типологические постройки, реконструирующие казачий быт середины 19 века, явились детищем его неутомимой энергии, организаторского таланта, и высокого профессионализма.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51">
        <p:circle/>
      </p:transition>
    </mc:Choice>
    <mc:Fallback xmlns="">
      <p:transition spd="slow" advTm="2351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cdnimg.rg.ru/i/gallery/d5f37c90/ee1e072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539008" cy="16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0-tub-ru.yandex.net/i?id=712ff5331d8780576945f106876e1fa1&amp;n=33&amp;h=215&amp;w=3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376264" cy="176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3-tub-ru.yandex.net/i?id=3003ebb51306580b6bc13aa078bae36c&amp;n=33&amp;h=215&amp;w=28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16024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1-tub-ru.yandex.net/i?id=b7df9d2f84226765e34e18aefaf1b871&amp;n=33&amp;h=215&amp;w=28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160239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m2-tub-ru.yandex.net/i?id=86f330f280771bdedbe3e0691d73d3ff&amp;n=33&amp;h=215&amp;w=3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08823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m2-tub-ru.yandex.net/i?id=0965817ae57309d187ebcb69195b41c9&amp;n=33&amp;h=215&amp;w=28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4005064"/>
            <a:ext cx="273630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pu29.proffi95.ru/images/users/photos/small/57d3153f2e31a8cc5712aac3193ff53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198" y="3068960"/>
            <a:ext cx="2160241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C:\Users\R\Downloads\P102066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2520280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233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33400"/>
            <a:ext cx="8534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1600" dirty="0">
                <a:solidFill>
                  <a:srgbClr val="FF0000"/>
                </a:solidFill>
              </a:rPr>
              <a:t>«Книга отзывов посетителей», на страницах которой адресованы теплые слова в адрес музея и его руководства  –  это есть свидетельство плодотворной работы коллектива, в 90 – е годы, и начале 21 века. На ее страницах свои благодарственные отзывы оставили  неоднократно посещавшие музей  за годы войны представители группы ОБСЕ в Чечне. Посетителями музея в разные времена были Доку Завгаев, Джохар Дудаев, министры правительства Российской Федерации, генералы Трошев, Шаманов, Казанцев, съемочная группа телепередачи «Играй гармонь», передачи «Мусульмане».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356992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«Удивительно вписался визит в наш музей  в сердце и душу нынешней Главы ЦИК России Эллы Памфиловой, которая написала в Книге отзывов: «Огромное Вам спасибо за подвижничество, за мудрость, стойкость , мужество, которое позволило сохранить эту жемчужину – замечательный музей. Уверена, что он будет символом возрождения долгосрочного мира и процветания народа живущего здесь.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Успехов Вам! 14.05.2000.» 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Э. Памфилова. 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8259">
        <p14:reveal/>
      </p:transition>
    </mc:Choice>
    <mc:Fallback xmlns="">
      <p:transition spd="slow" advTm="1825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471045"/>
            <a:ext cx="83820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2000 году к нам приехал  праправнук  Л.Н. Толстого, бывший  директор Яснополянского музея, ныне советник Президента РФ по культуре  Владимир Ильич Толстой. Приехал восстанавливать прерванные войной контакты. Цитатой его воспоминаний о поездке к нам я бы хотел поделиться «Музей и война. "…Всего час разделяет два полярно разных мира, олицетворением которых для меня стали именно музеи. Вернее, </a:t>
            </a:r>
            <a:r>
              <a:rPr lang="ru-RU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один музей - единственный на всю Чечню, </a:t>
            </a:r>
            <a:r>
              <a:rPr lang="ru-RU" sz="2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чудом сохранившийся музей Льва Толстого" (В.И. Толстой. "Страницы из дневника" / Вестник Ассоциации музеев России "Мир и музей", выпуск 5, 2000).</a:t>
            </a:r>
            <a:r>
              <a:rPr lang="ru-RU" sz="11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3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291">
        <p:circle/>
      </p:transition>
    </mc:Choice>
    <mc:Fallback xmlns="">
      <p:transition spd="slow" advTm="21291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1"/>
            <a:ext cx="829964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испытываю чувство глубочайшей благодарности и восхищения мужеством Х.Загибова и его семьи в самые тяжелые и трагические времена, сохранивших музей моего прапрадеда» 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2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 Ильич Толстой.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52936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свое время, журналисты телевидения и газет о нем заговорили, чуть ли не как о восьмом чуде света. </a:t>
            </a:r>
          </a:p>
          <a:p>
            <a:pPr algn="ctr"/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 </a:t>
            </a:r>
            <a:r>
              <a:rPr lang="ru-RU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Хусайне</a:t>
            </a: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Хасуевиче</a:t>
            </a: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Загибове</a:t>
            </a: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разместило на своих страницах информацию и  энциклопедическое издание «Гордость Кавказа – </a:t>
            </a:r>
            <a:r>
              <a:rPr lang="ru-RU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Вайнах</a:t>
            </a: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 Ставрополь 2007. на страницах книги такая запись: «Съемочная группа телеканала ТВ – центр искренне благодарит всех, кто создал и сохранил этот привлекательный музей. Если бы были в последние </a:t>
            </a:r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</a:t>
            </a: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лет в Чечне победы, то главная из них – здесь. Желаем успехов! </a:t>
            </a:r>
          </a:p>
          <a:p>
            <a:pPr algn="ctr"/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3.12.03. Петр </a:t>
            </a:r>
            <a:r>
              <a:rPr lang="ru-RU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Коровяновский</a:t>
            </a: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</a:p>
          <a:p>
            <a:pPr algn="ctr"/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Дмитрий </a:t>
            </a:r>
            <a:r>
              <a:rPr lang="ru-RU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Ситновский</a:t>
            </a: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 </a:t>
            </a:r>
            <a:endParaRPr lang="ru-RU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3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378">
        <p14:flythrough/>
      </p:transition>
    </mc:Choice>
    <mc:Fallback xmlns="">
      <p:transition spd="slow" advTm="737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443841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 большой вклад в патриотическую работу и сохранение музея Л.Н.Толстого в годы двух войн  в Чеченской Республике, Х.Загибов награждался неоднократно, грамотами министерства культуры ЧР, и Национального музея ЧР. Среди его наград Премия интеллектуального центр ЧР «Серебряная сова» в номинации «Подвижничество». В 1997 году ему было присвоено звание «Заслуженный работник культуры ЧР», а в 2008 году за две недели до своей кончины, 11 июня, он получил награду из рук Рамзана Ахматовича, медаль ордена «За заслуги перед Отечеством второй степени».  </a:t>
            </a:r>
          </a:p>
        </p:txBody>
      </p:sp>
    </p:spTree>
    <p:extLst>
      <p:ext uri="{BB962C8B-B14F-4D97-AF65-F5344CB8AC3E}">
        <p14:creationId xmlns:p14="http://schemas.microsoft.com/office/powerpoint/2010/main" val="4071449484"/>
      </p:ext>
    </p:extLst>
  </p:cSld>
  <p:clrMapOvr>
    <a:masterClrMapping/>
  </p:clrMapOvr>
  <p:transition spd="slow" advTm="15460">
    <p:wheel spokes="1"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633</TotalTime>
  <Words>986</Words>
  <Application>Microsoft Office PowerPoint</Application>
  <PresentationFormat>Экран (4:3)</PresentationFormat>
  <Paragraphs>40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Презентация PowerPoint</vt:lpstr>
      <vt:lpstr>Презентация PowerPoint</vt:lpstr>
      <vt:lpstr>Презентация PowerPoint</vt:lpstr>
      <vt:lpstr>Здание музея построенное 1914году.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Магнат</dc:creator>
  <cp:lastModifiedBy>HEDA</cp:lastModifiedBy>
  <cp:revision>81</cp:revision>
  <dcterms:created xsi:type="dcterms:W3CDTF">2014-03-26T06:36:53Z</dcterms:created>
  <dcterms:modified xsi:type="dcterms:W3CDTF">2025-03-06T07:49:21Z</dcterms:modified>
</cp:coreProperties>
</file>